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098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AB8C4-D864-4981-A6DF-204A9778D6F8}" type="datetimeFigureOut">
              <a:rPr lang="ru-RU" smtClean="0"/>
              <a:t>14.12.2020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D92AD3-5729-4366-A1FA-37FA2620D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80534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AB8C4-D864-4981-A6DF-204A9778D6F8}" type="datetimeFigureOut">
              <a:rPr lang="ru-RU" smtClean="0"/>
              <a:t>14.12.2020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D92AD3-5729-4366-A1FA-37FA2620D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31329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AB8C4-D864-4981-A6DF-204A9778D6F8}" type="datetimeFigureOut">
              <a:rPr lang="ru-RU" smtClean="0"/>
              <a:t>14.12.2020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D92AD3-5729-4366-A1FA-37FA2620D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44324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AB8C4-D864-4981-A6DF-204A9778D6F8}" type="datetimeFigureOut">
              <a:rPr lang="ru-RU" smtClean="0"/>
              <a:t>14.12.2020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D92AD3-5729-4366-A1FA-37FA2620D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383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AB8C4-D864-4981-A6DF-204A9778D6F8}" type="datetimeFigureOut">
              <a:rPr lang="ru-RU" smtClean="0"/>
              <a:t>14.12.2020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D92AD3-5729-4366-A1FA-37FA2620D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36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AB8C4-D864-4981-A6DF-204A9778D6F8}" type="datetimeFigureOut">
              <a:rPr lang="ru-RU" smtClean="0"/>
              <a:t>14.12.2020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D92AD3-5729-4366-A1FA-37FA2620D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94396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AB8C4-D864-4981-A6DF-204A9778D6F8}" type="datetimeFigureOut">
              <a:rPr lang="ru-RU" smtClean="0"/>
              <a:t>14.12.2020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D92AD3-5729-4366-A1FA-37FA2620D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8614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AB8C4-D864-4981-A6DF-204A9778D6F8}" type="datetimeFigureOut">
              <a:rPr lang="ru-RU" smtClean="0"/>
              <a:t>14.12.2020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D92AD3-5729-4366-A1FA-37FA2620D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38397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AB8C4-D864-4981-A6DF-204A9778D6F8}" type="datetimeFigureOut">
              <a:rPr lang="ru-RU" smtClean="0"/>
              <a:t>14.12.2020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D92AD3-5729-4366-A1FA-37FA2620D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98891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AB8C4-D864-4981-A6DF-204A9778D6F8}" type="datetimeFigureOut">
              <a:rPr lang="ru-RU" smtClean="0"/>
              <a:t>14.12.2020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D92AD3-5729-4366-A1FA-37FA2620D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79767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AB8C4-D864-4981-A6DF-204A9778D6F8}" type="datetimeFigureOut">
              <a:rPr lang="ru-RU" smtClean="0"/>
              <a:t>14.12.2020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D92AD3-5729-4366-A1FA-37FA2620D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00029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3AB8C4-D864-4981-A6DF-204A9778D6F8}" type="datetimeFigureOut">
              <a:rPr lang="ru-RU" smtClean="0"/>
              <a:t>14.12.2020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D92AD3-5729-4366-A1FA-37FA2620D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09533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548680"/>
          </a:xfrm>
          <a:blipFill>
            <a:blip r:embed="rId2"/>
            <a:tile tx="0" ty="0" sx="100000" sy="100000" flip="none" algn="tl"/>
          </a:blip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rmAutofit/>
          </a:bodyPr>
          <a:lstStyle/>
          <a:p>
            <a:r>
              <a:rPr lang="ru-RU" sz="2800" b="1" i="1" dirty="0" smtClean="0"/>
              <a:t>Доступ </a:t>
            </a:r>
            <a:r>
              <a:rPr lang="ru-RU" sz="2800" b="1" i="1" dirty="0" smtClean="0"/>
              <a:t>к сети </a:t>
            </a:r>
            <a:r>
              <a:rPr lang="ru-RU" sz="2800" b="1" i="1" dirty="0" smtClean="0"/>
              <a:t>«Интернет»</a:t>
            </a:r>
            <a:endParaRPr lang="ru-RU" sz="2800" b="1" i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-27299" y="548680"/>
            <a:ext cx="9144000" cy="6309320"/>
          </a:xfrm>
          <a:blipFill>
            <a:blip r:embed="rId2"/>
            <a:tile tx="0" ty="0" sx="100000" sy="100000" flip="none" algn="tl"/>
          </a:blip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rmAutofit/>
          </a:bodyPr>
          <a:lstStyle/>
          <a:p>
            <a:pPr fontAlgn="base"/>
            <a:r>
              <a:rPr lang="ru-RU" sz="1600" b="1" dirty="0">
                <a:solidFill>
                  <a:schemeClr val="tx1"/>
                </a:solidFill>
              </a:rPr>
              <a:t>Доступ к сети Интернет в МБОУ «Школа №71» осуществляется через Государственную интегрированную систему телекоммуникаций РТ от ГУП ЦИТ РТ. </a:t>
            </a:r>
          </a:p>
          <a:p>
            <a:pPr fontAlgn="base"/>
            <a:r>
              <a:rPr lang="ru-RU" sz="1600" b="1" dirty="0">
                <a:solidFill>
                  <a:schemeClr val="tx1"/>
                </a:solidFill>
              </a:rPr>
              <a:t>На всех компьютерах  установлены антивирусные программы, поставляемые </a:t>
            </a:r>
            <a:r>
              <a:rPr lang="ru-RU" sz="1600" b="1" dirty="0" smtClean="0">
                <a:solidFill>
                  <a:schemeClr val="tx1"/>
                </a:solidFill>
              </a:rPr>
              <a:t>Министерство образования </a:t>
            </a:r>
            <a:r>
              <a:rPr lang="ru-RU" sz="1600" b="1" dirty="0">
                <a:solidFill>
                  <a:schemeClr val="tx1"/>
                </a:solidFill>
              </a:rPr>
              <a:t>и </a:t>
            </a:r>
            <a:r>
              <a:rPr lang="ru-RU" sz="1600" b="1" dirty="0" smtClean="0">
                <a:solidFill>
                  <a:schemeClr val="tx1"/>
                </a:solidFill>
              </a:rPr>
              <a:t>Науки  Республики Татарстан </a:t>
            </a:r>
            <a:r>
              <a:rPr lang="ru-RU" sz="1600" b="1" dirty="0">
                <a:solidFill>
                  <a:schemeClr val="tx1"/>
                </a:solidFill>
              </a:rPr>
              <a:t>и специальная программа для контент-фильтрации "Интернет-Цензор".</a:t>
            </a:r>
          </a:p>
          <a:p>
            <a:pPr fontAlgn="base"/>
            <a:r>
              <a:rPr lang="ru-RU" sz="1600" b="1" dirty="0">
                <a:solidFill>
                  <a:schemeClr val="tx1"/>
                </a:solidFill>
              </a:rPr>
              <a:t>Ежемесячно проводится сверка сайтов (доступ к которым возможен со школьных компьютеров) с Федеральным списком экстремистских материалов для дальнейшего блокирования доступа к ним.</a:t>
            </a:r>
          </a:p>
        </p:txBody>
      </p:sp>
      <p:pic>
        <p:nvPicPr>
          <p:cNvPr id="1026" name="Picture 2" descr="C:\Users\nadja\Desktop\img.3928.Penza_Hramov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2492896"/>
            <a:ext cx="7416824" cy="43204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0320841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</TotalTime>
  <Words>29</Words>
  <Application>Microsoft Office PowerPoint</Application>
  <PresentationFormat>Экран (4:3)</PresentationFormat>
  <Paragraphs>4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Доступ к сети «Интернет»</vt:lpstr>
    </vt:vector>
  </TitlesOfParts>
  <Company>*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Организация горячего питания</dc:title>
  <dc:creator>nadja</dc:creator>
  <cp:lastModifiedBy>nadja</cp:lastModifiedBy>
  <cp:revision>7</cp:revision>
  <dcterms:created xsi:type="dcterms:W3CDTF">2020-12-14T05:21:28Z</dcterms:created>
  <dcterms:modified xsi:type="dcterms:W3CDTF">2020-12-14T06:40:21Z</dcterms:modified>
</cp:coreProperties>
</file>